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92736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дождь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дождь. Временами гроза, шквал, пыльная буря.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9-14,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23-25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35414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41201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16082</TotalTime>
  <Words>549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4154</cp:revision>
  <cp:lastPrinted>2021-07-01T03:56:27Z</cp:lastPrinted>
  <dcterms:created xsi:type="dcterms:W3CDTF">2018-03-27T06:03:00Z</dcterms:created>
  <dcterms:modified xsi:type="dcterms:W3CDTF">2026-05-19T08:05:21Z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